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3" r:id="rId17"/>
    <p:sldId id="301" r:id="rId18"/>
    <p:sldId id="302" r:id="rId19"/>
    <p:sldId id="300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6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부족한 </a:t>
            </a:r>
            <a:r>
              <a:rPr lang="en-US" altLang="ko-KR" sz="2400" dirty="0">
                <a:latin typeface="+mn-ea"/>
              </a:rPr>
              <a:t>DirectX12</a:t>
            </a:r>
            <a:r>
              <a:rPr lang="ko-KR" altLang="en-US" sz="2400" dirty="0">
                <a:latin typeface="+mn-ea"/>
              </a:rPr>
              <a:t> 지식은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ko-KR" altLang="en-US" dirty="0"/>
              <a:t>책과 </a:t>
            </a:r>
            <a:r>
              <a:rPr lang="en-US" altLang="ko-KR" dirty="0" err="1"/>
              <a:t>eclass</a:t>
            </a:r>
            <a:r>
              <a:rPr lang="ko-KR" altLang="en-US" dirty="0"/>
              <a:t>에 올라와 있는 공개강의를 통해 자습을 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추후 다음 학기에 </a:t>
            </a:r>
            <a:r>
              <a:rPr lang="en-US" altLang="ko-KR" dirty="0"/>
              <a:t>3d </a:t>
            </a:r>
            <a:r>
              <a:rPr lang="ko-KR" altLang="en-US" dirty="0"/>
              <a:t>게임 프로그래밍</a:t>
            </a:r>
            <a:r>
              <a:rPr lang="en-US" altLang="ko-KR" dirty="0"/>
              <a:t>1 </a:t>
            </a:r>
            <a:r>
              <a:rPr lang="ko-KR" altLang="en-US" dirty="0"/>
              <a:t>수업을 들을 예정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68" y="3667363"/>
            <a:ext cx="1912692" cy="24421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05" y="3667363"/>
            <a:ext cx="3379551" cy="24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4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606149" y="-1560658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35" y="2187277"/>
            <a:ext cx="3568558" cy="596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85975" y="2187277"/>
            <a:ext cx="3568558" cy="59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59265" y="2202930"/>
            <a:ext cx="2173051" cy="58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FC2583A-68F9-3B53-2889-6072430E031B}"/>
              </a:ext>
            </a:extLst>
          </p:cNvPr>
          <p:cNvSpPr txBox="1">
            <a:spLocks/>
          </p:cNvSpPr>
          <p:nvPr/>
        </p:nvSpPr>
        <p:spPr>
          <a:xfrm>
            <a:off x="420435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내용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C2911B8-839A-8F4D-AC02-3B625C6C5778}"/>
              </a:ext>
            </a:extLst>
          </p:cNvPr>
          <p:cNvSpPr txBox="1">
            <a:spLocks/>
          </p:cNvSpPr>
          <p:nvPr/>
        </p:nvSpPr>
        <p:spPr>
          <a:xfrm>
            <a:off x="4385973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+mn-ea"/>
              </a:rPr>
              <a:t>데이터 베이스 구성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/>
              <a:t>MySQL</a:t>
            </a:r>
            <a:r>
              <a:rPr lang="ko-KR" altLang="en-US" sz="1600" dirty="0">
                <a:latin typeface="+mn-ea"/>
              </a:rPr>
              <a:t>을 이용해 </a:t>
            </a:r>
            <a:r>
              <a:rPr lang="ko-KR" altLang="en-US" sz="1600" dirty="0" err="1">
                <a:latin typeface="+mn-ea"/>
              </a:rPr>
              <a:t>프리셋을</a:t>
            </a:r>
            <a:r>
              <a:rPr lang="ko-KR" altLang="en-US" sz="1600" dirty="0">
                <a:latin typeface="+mn-ea"/>
              </a:rPr>
              <a:t> 저장하고 불러오는 데이터베이스 구성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+mn-ea"/>
              </a:rPr>
              <a:t>텍스처링 및 </a:t>
            </a:r>
            <a:r>
              <a:rPr lang="ko-KR" altLang="en-US" sz="1600" b="1" dirty="0" err="1">
                <a:latin typeface="+mn-ea"/>
              </a:rPr>
              <a:t>파티클</a:t>
            </a:r>
            <a:r>
              <a:rPr lang="ko-KR" altLang="en-US" sz="1600" b="1" dirty="0">
                <a:latin typeface="+mn-ea"/>
              </a:rPr>
              <a:t> 이펙트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/>
              <a:t>DirectX12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Mipmapping</a:t>
            </a:r>
            <a:r>
              <a:rPr lang="ko-KR" altLang="en-US" sz="1600" dirty="0">
                <a:latin typeface="+mn-ea"/>
              </a:rPr>
              <a:t>을 통한  텍스처링 처리 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멀티스레딩을</a:t>
            </a:r>
            <a:r>
              <a:rPr lang="ko-KR" altLang="en-US" sz="1600" dirty="0">
                <a:latin typeface="+mn-ea"/>
              </a:rPr>
              <a:t> 통한 </a:t>
            </a:r>
            <a:r>
              <a:rPr lang="ko-KR" altLang="en-US" sz="1600" dirty="0" err="1">
                <a:latin typeface="+mn-ea"/>
              </a:rPr>
              <a:t>파티클</a:t>
            </a:r>
            <a:r>
              <a:rPr lang="ko-KR" altLang="en-US" sz="1600" dirty="0">
                <a:latin typeface="+mn-ea"/>
              </a:rPr>
              <a:t> 이펙트 최적화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+mn-ea"/>
              </a:rPr>
              <a:t>적 제작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3</a:t>
            </a:r>
            <a:r>
              <a:rPr lang="ko-KR" altLang="en-US" sz="1600" dirty="0">
                <a:latin typeface="+mn-ea"/>
              </a:rPr>
              <a:t>종류의 적중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종류를 구현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33C4E8A-8EE6-25F5-47A8-3B4328AE80B5}"/>
              </a:ext>
            </a:extLst>
          </p:cNvPr>
          <p:cNvSpPr txBox="1">
            <a:spLocks/>
          </p:cNvSpPr>
          <p:nvPr/>
        </p:nvSpPr>
        <p:spPr>
          <a:xfrm>
            <a:off x="8113059" y="2783359"/>
            <a:ext cx="3771150" cy="33843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그림자 및 조명 처리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 err="1"/>
              <a:t>Cascade</a:t>
            </a:r>
            <a:r>
              <a:rPr lang="en-US" altLang="ko-KR" sz="1600" dirty="0"/>
              <a:t>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Shadow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Mapping을</a:t>
            </a:r>
            <a:r>
              <a:rPr lang="ko-KR" altLang="en-US" sz="1600" dirty="0"/>
              <a:t> 활용하여 </a:t>
            </a:r>
            <a:r>
              <a:rPr lang="ko-KR" altLang="en-US" sz="1600" dirty="0">
                <a:latin typeface="+mn-ea"/>
              </a:rPr>
              <a:t>광원의 위치와 물체까지의 거리를 바탕으로 한 그림자 매핑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적 제작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적 리소스 수집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모델링 적용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애니메이션 및 동작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플레이어와의 상호작용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설정값에</a:t>
            </a:r>
            <a:r>
              <a:rPr lang="ko-KR" altLang="en-US" sz="1600" dirty="0">
                <a:latin typeface="+mn-ea"/>
              </a:rPr>
              <a:t> 따른 동작 변화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서버 및 멀티플레이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현재 </a:t>
            </a:r>
            <a:r>
              <a:rPr lang="ko-KR" altLang="en-US" sz="1600" dirty="0" err="1">
                <a:latin typeface="+mn-ea"/>
              </a:rPr>
              <a:t>접속자</a:t>
            </a:r>
            <a:r>
              <a:rPr lang="ko-KR" altLang="en-US" sz="1600" dirty="0">
                <a:latin typeface="+mn-ea"/>
              </a:rPr>
              <a:t> 확인 후 대결 신청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신청자가 설정한 값에 맞춰 콜로세움 </a:t>
            </a:r>
            <a:r>
              <a:rPr lang="ko-KR" altLang="en-US" sz="1600" dirty="0" err="1">
                <a:latin typeface="+mn-ea"/>
              </a:rPr>
              <a:t>맵에서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대전</a:t>
            </a:r>
            <a:r>
              <a:rPr lang="en-US" altLang="ko-KR" sz="1600" dirty="0">
                <a:latin typeface="+mn-ea"/>
              </a:rPr>
              <a:t>(PVP). </a:t>
            </a:r>
            <a:r>
              <a:rPr lang="ko-KR" altLang="en-US" sz="1600" dirty="0">
                <a:latin typeface="+mn-ea"/>
              </a:rPr>
              <a:t>서로의 동작을 서버에서 처리 이후 각 플레이어 화면에 실시간으로 적용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3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EA38AF-4A27-F670-EA61-0AAE7B3E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91" y="2039039"/>
            <a:ext cx="7921857" cy="4216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53F-1AF0-6E8D-97A2-3416E1BF846C}"/>
              </a:ext>
            </a:extLst>
          </p:cNvPr>
          <p:cNvSpPr txBox="1"/>
          <p:nvPr/>
        </p:nvSpPr>
        <p:spPr>
          <a:xfrm>
            <a:off x="1924747" y="628316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1749</TotalTime>
  <Words>1342</Words>
  <Application>Microsoft Office PowerPoint</Application>
  <PresentationFormat>와이드스크린</PresentationFormat>
  <Paragraphs>263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66</cp:revision>
  <dcterms:created xsi:type="dcterms:W3CDTF">2023-11-04T19:16:26Z</dcterms:created>
  <dcterms:modified xsi:type="dcterms:W3CDTF">2024-01-06T03:59:21Z</dcterms:modified>
</cp:coreProperties>
</file>